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84" r:id="rId4"/>
    <p:sldId id="275" r:id="rId5"/>
    <p:sldId id="285" r:id="rId6"/>
    <p:sldId id="282" r:id="rId7"/>
  </p:sldIdLst>
  <p:sldSz cx="9144000" cy="6858000" type="screen4x3"/>
  <p:notesSz cx="9942513" cy="676116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ya E. Urazalinova" initials="AEU" lastIdx="1" clrIdx="0">
    <p:extLst>
      <p:ext uri="{19B8F6BF-5375-455C-9EA6-DF929625EA0E}">
        <p15:presenceInfo xmlns:p15="http://schemas.microsoft.com/office/powerpoint/2012/main" userId="S-1-5-21-1734942748-632477867-1690528948-123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3" y="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44A051-36AB-4FB3-AC1A-C7B61A6E6219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5" y="6421933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3" y="6421933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56117-EB9B-4B83-A27A-97CD6C1FD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1466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793" y="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F9689-2F5E-487B-B276-7C074AC3E0ED}" type="datetimeFigureOut">
              <a:rPr lang="ru-RU" smtClean="0"/>
              <a:t>23.06.2016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81363" y="508000"/>
            <a:ext cx="3379787" cy="2533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52" y="3211555"/>
            <a:ext cx="7954010" cy="30425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6421933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793" y="6421933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559B16-4407-4226-9469-3CBDF347F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179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CD634-106B-44B1-B0A0-D99508981552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2853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13CDC6-F27D-420F-B59B-E8A0CD5B2F7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379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23.6.2016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2708920"/>
            <a:ext cx="7920880" cy="23650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проведения </a:t>
            </a:r>
          </a:p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постаккредитационного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мониторинга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еятельности аккредитованных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здравоохранения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7704" y="672733"/>
            <a:ext cx="6638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РГП на ПХВ «Республиканский центр развития здравоохранения»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Центр аккредитации</a:t>
            </a:r>
            <a:endParaRPr lang="tr-TR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32656"/>
            <a:ext cx="1656184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4088" y="6021288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Астана, 23 июня 2016 года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41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496944" cy="93610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dirty="0"/>
              <a:t>Основание для внедрения ПАМ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7920880" cy="5112568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деятельности аккредитованных субъектов здравоохранения является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компетенцией уполномоченного органа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25-2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</a:t>
            </a:r>
            <a:r>
              <a:rPr lang="tr-TR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7.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Кодекса РК о здоровье народа и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 здравоохранения)</a:t>
            </a:r>
          </a:p>
          <a:p>
            <a:pPr marL="114300" indent="0" algn="just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Устойчивое повышение качества медицинских услуг будет обеспечиваться также посредством развития аккредитации поставщиков медицинских услуг на предмет соответствия национальным стандартам качества и безопасности в области здравоохранения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(ГПРЗ «</a:t>
            </a:r>
            <a:r>
              <a:rPr lang="ru-RU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Денсаулык</a:t>
            </a:r>
            <a:r>
              <a:rPr lang="ru-RU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2016-2019 </a:t>
            </a:r>
            <a:r>
              <a:rPr lang="ru-RU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годы,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tr-TR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аправление 5.3. Обеспечение качества медицинских услуг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5967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81597" y="2748565"/>
            <a:ext cx="3604351" cy="19289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получившие свидетельство об аккредитации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заинтересованы в поддержании стандартов в </a:t>
            </a:r>
            <a:r>
              <a:rPr lang="ru-RU" sz="1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постаккредтационный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порядка проведения </a:t>
            </a:r>
            <a:r>
              <a:rPr lang="ru-RU" sz="1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постаккредитационного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мониторинга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эффективность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995936" y="2748565"/>
            <a:ext cx="4752527" cy="1962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-228600" algn="just">
              <a:spcAft>
                <a:spcPts val="600"/>
              </a:spcAft>
              <a:buFont typeface="+mj-lt"/>
              <a:buAutoNum type="arabicParenR"/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аккредитации в области здравоохранения (определение, цель и порядок ПАМ)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algn="just">
              <a:spcAft>
                <a:spcPts val="600"/>
              </a:spcAft>
              <a:buFont typeface="+mj-lt"/>
              <a:buAutoNum type="arabicParenR"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экспертов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методологии ПАМ, одобренной ОКК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algn="just">
              <a:spcAft>
                <a:spcPts val="600"/>
              </a:spcAft>
              <a:buFont typeface="+mj-lt"/>
              <a:buAutoNum type="arabicParenR"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стимулирования МО к прохождению аккредитации и поддержанию стандартов аккредитации (рейтинг МО, номинации, сертификаты «знак качества»)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9580" y="4773332"/>
            <a:ext cx="3604349" cy="3600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1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Риски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67944" y="4773332"/>
            <a:ext cx="4392487" cy="3838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1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Ожидаемые результаты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9513" y="620688"/>
            <a:ext cx="8208912" cy="14619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88900" indent="-88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Аккредитующий орган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</a:t>
            </a:r>
            <a:r>
              <a:rPr lang="ru-RU" sz="1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постаккредитационный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мониторинг соблюдения стандартов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аккредитации (в т.ч. с выездом в МО)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право отзывать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об аккредитации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ситуации, представляющей значительный риск для пациентов, посетителей или работников.</a:t>
            </a:r>
          </a:p>
          <a:p>
            <a:pPr marL="88900" indent="-88900" algn="just"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Стимулы для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МО: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 в системе О</a:t>
            </a: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 и получения госзаказа, методологическая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органа по аккредитации (публикации, национальные конференции и признание, обучение, веб-сайт с ресурсами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1597" y="2173106"/>
            <a:ext cx="3600399" cy="3998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spc="-1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Текущая</a:t>
            </a:r>
            <a:r>
              <a:rPr lang="ru-RU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spc="-1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ситуация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067944" y="2173106"/>
            <a:ext cx="4392487" cy="3998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spc="-1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Перспективные задачи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5561" y="-99392"/>
            <a:ext cx="813690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6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Международный опыт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19578" y="5229200"/>
            <a:ext cx="3604351" cy="15121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стандартов ослабевает после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аккредитации </a:t>
            </a:r>
          </a:p>
          <a:p>
            <a:pPr marL="171450" indent="-1714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Низкое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доверие населения,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медработников</a:t>
            </a:r>
          </a:p>
          <a:p>
            <a:pPr marL="171450" indent="-1714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недостоверных сведений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41927" y="5219934"/>
            <a:ext cx="4606536" cy="1530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lvl="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соблюдения стандартов аккредитации на высоком уровне в течение всего цикла между аккредитациями</a:t>
            </a:r>
          </a:p>
          <a:p>
            <a:pPr marL="171450" lvl="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показателей качества МО</a:t>
            </a:r>
          </a:p>
          <a:p>
            <a:pPr marL="171450" lvl="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числа МО, желающих пройти аккредитацию и числа аккредитованных МО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62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931224" cy="850106"/>
          </a:xfrm>
        </p:spPr>
        <p:txBody>
          <a:bodyPr/>
          <a:lstStyle/>
          <a:p>
            <a:r>
              <a:rPr lang="ru-RU" dirty="0"/>
              <a:t>Определение и цель ПАМ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864" y="1628799"/>
            <a:ext cx="8136904" cy="507280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Постаккредитационный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аккредитации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момента получения медицинской организацией статуса аккредитации до следующей внешней комплексной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устойчивости соблюдения стандартов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аккредитации в течение всего периода действия свидетельства об аккредитации. </a:t>
            </a: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291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4062125" y="3522692"/>
            <a:ext cx="2160239" cy="121221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Аккредитующий</a:t>
            </a:r>
          </a:p>
          <a:p>
            <a:pPr algn="ctr"/>
            <a:r>
              <a:rPr lang="ru-RU" sz="2000" b="1" dirty="0" smtClean="0"/>
              <a:t> орган</a:t>
            </a:r>
            <a:endParaRPr lang="ru-RU" sz="2000" b="1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80679" y="5497902"/>
            <a:ext cx="2178481" cy="42751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РЦЭЗ</a:t>
            </a:r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6814520" y="3308630"/>
            <a:ext cx="1836710" cy="2261588"/>
          </a:xfrm>
          <a:prstGeom prst="snip1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оценка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от: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 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РЦЭЗ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0679" y="4128797"/>
            <a:ext cx="2281749" cy="733090"/>
          </a:xfrm>
          <a:prstGeom prst="roundRect">
            <a:avLst/>
          </a:prstGeom>
          <a:solidFill>
            <a:srgbClr val="0070C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Экспертная группа (аудиторы)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29657" y="1649987"/>
            <a:ext cx="2383795" cy="10174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Аккредитованная медицинская организация: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5364088" y="687932"/>
            <a:ext cx="3528391" cy="198845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о дальнейшем статусе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 МО в поддержании стандартов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Непрерывное обучение и консультации, методологическая помощь МО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21597" y="257045"/>
            <a:ext cx="262116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Методология ПАМ</a:t>
            </a:r>
            <a:endParaRPr lang="ru-RU" sz="2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6363" y="2747908"/>
            <a:ext cx="297523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выполнении  Плана корректирующих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по экстремальным инцидентам и анализу корневых причин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6363" y="5995026"/>
            <a:ext cx="29134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по индикаторам качества из информационной базы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СУКМУ </a:t>
            </a:r>
          </a:p>
        </p:txBody>
      </p:sp>
      <p:sp>
        <p:nvSpPr>
          <p:cNvPr id="17" name="Стрелка вправо 16"/>
          <p:cNvSpPr/>
          <p:nvPr/>
        </p:nvSpPr>
        <p:spPr>
          <a:xfrm rot="1312009">
            <a:off x="2921593" y="2491173"/>
            <a:ext cx="978408" cy="2475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59183" y="5073225"/>
            <a:ext cx="26846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Фокусная оценка МО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 rot="21176408">
            <a:off x="2908181" y="4316835"/>
            <a:ext cx="978408" cy="2475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19882267">
            <a:off x="3152673" y="5103367"/>
            <a:ext cx="978408" cy="2475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>
            <a:off x="6286453" y="4027732"/>
            <a:ext cx="489204" cy="35537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16200000">
            <a:off x="7253206" y="2814822"/>
            <a:ext cx="489204" cy="35537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0800000">
            <a:off x="2910682" y="1612399"/>
            <a:ext cx="2330479" cy="35537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593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94122"/>
          </a:xfrm>
        </p:spPr>
        <p:txBody>
          <a:bodyPr/>
          <a:lstStyle/>
          <a:p>
            <a:r>
              <a:rPr lang="ru-RU" dirty="0"/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136904" cy="5400600"/>
          </a:xfrm>
        </p:spPr>
        <p:txBody>
          <a:bodyPr>
            <a:noAutofit/>
          </a:bodyPr>
          <a:lstStyle/>
          <a:p>
            <a:pPr algn="just"/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ПАМ позволит создать устойчивую систему аккредитации, гарантирующей соблюдение стандартов качества оказания медицинских услуг. </a:t>
            </a:r>
            <a:endParaRPr lang="kk-KZ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 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стимулировать аккредитованные МО к поддержанию стандартов качества оказания медицинской помощи в течение всего срока действия свидетельства об аккредитации.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внедрения ПАМ прогнозируется увеличение МО, желающих улучшить свой рейтинг среди  организаций здравоохранения и имеющих статус аккредитованных, так как аккредитованные медицинские организации будут конкурентноспособными, с положительным имиджем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которым будет возрастать доверие пациентов и общества в целом.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3898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2577</TotalTime>
  <Words>426</Words>
  <Application>Microsoft Office PowerPoint</Application>
  <PresentationFormat>Экран (4:3)</PresentationFormat>
  <Paragraphs>59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Cambria</vt:lpstr>
      <vt:lpstr>Century Gothic</vt:lpstr>
      <vt:lpstr>Times New Roman</vt:lpstr>
      <vt:lpstr>Wingdings</vt:lpstr>
      <vt:lpstr>Соседство</vt:lpstr>
      <vt:lpstr>Презентация PowerPoint</vt:lpstr>
      <vt:lpstr> Основание для внедрения ПАМ </vt:lpstr>
      <vt:lpstr>Презентация PowerPoint</vt:lpstr>
      <vt:lpstr>Определение и цель ПАМ</vt:lpstr>
      <vt:lpstr>Презентация PowerPoint</vt:lpstr>
      <vt:lpstr>Заключение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Мусабекова Гульназ Аскербековна</dc:creator>
  <cp:lastModifiedBy>Nurahmet B. Ulykbek</cp:lastModifiedBy>
  <cp:revision>136</cp:revision>
  <cp:lastPrinted>2016-06-23T08:07:41Z</cp:lastPrinted>
  <dcterms:created xsi:type="dcterms:W3CDTF">2016-05-23T11:36:23Z</dcterms:created>
  <dcterms:modified xsi:type="dcterms:W3CDTF">2016-06-23T08:28:52Z</dcterms:modified>
</cp:coreProperties>
</file>